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m4a" ContentType="audio/mp4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15"/>
  </p:handoutMasterIdLst>
  <p:sldIdLst>
    <p:sldId id="284" r:id="rId4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919A"/>
    <a:srgbClr val="1D8F98"/>
    <a:srgbClr val="1E998E"/>
    <a:srgbClr val="A4E8EA"/>
    <a:srgbClr val="F4577F"/>
    <a:srgbClr val="FEDF15"/>
    <a:srgbClr val="C0C2CC"/>
    <a:srgbClr val="1C9098"/>
    <a:srgbClr val="A3E8EA"/>
    <a:srgbClr val="F458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a-ES" altLang="en-US"/>
              <a:t>Notas</a:t>
            </a:r>
            <a:endParaRPr lang="ca-ES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Oscar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MME</c:v>
                </c:pt>
                <c:pt idx="1">
                  <c:v>XAL</c:v>
                </c:pt>
                <c:pt idx="2">
                  <c:v>AO</c:v>
                </c:pt>
                <c:pt idx="3">
                  <c:v>SOM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7</c:v>
                </c:pt>
                <c:pt idx="2">
                  <c:v>6</c:v>
                </c:pt>
                <c:pt idx="3">
                  <c:v>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Hugo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MME</c:v>
                </c:pt>
                <c:pt idx="1">
                  <c:v>XAL</c:v>
                </c:pt>
                <c:pt idx="2">
                  <c:v>AO</c:v>
                </c:pt>
                <c:pt idx="3">
                  <c:v>SOM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</c:v>
                </c:pt>
                <c:pt idx="1">
                  <c:v>6</c:v>
                </c:pt>
                <c:pt idx="2">
                  <c:v>7</c:v>
                </c:pt>
                <c:pt idx="3">
                  <c:v>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Anas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MME</c:v>
                </c:pt>
                <c:pt idx="1">
                  <c:v>XAL</c:v>
                </c:pt>
                <c:pt idx="2">
                  <c:v>AO</c:v>
                </c:pt>
                <c:pt idx="3">
                  <c:v>SOM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</c:v>
                </c:pt>
                <c:pt idx="1">
                  <c:v>5</c:v>
                </c:pt>
                <c:pt idx="2">
                  <c:v>6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312944461"/>
        <c:axId val="266719225"/>
      </c:barChart>
      <c:catAx>
        <c:axId val="31294446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66719225"/>
        <c:crosses val="autoZero"/>
        <c:auto val="1"/>
        <c:lblAlgn val="ctr"/>
        <c:lblOffset val="100"/>
        <c:noMultiLvlLbl val="0"/>
      </c:catAx>
      <c:valAx>
        <c:axId val="26671922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1294446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719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5391"/>
            <a:ext cx="12192000" cy="19829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19500"/>
            <a:ext cx="2826246" cy="327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30620"/>
          <a:stretch>
            <a:fillRect/>
          </a:stretch>
        </p:blipFill>
        <p:spPr>
          <a:xfrm>
            <a:off x="6096000" y="0"/>
            <a:ext cx="6096000" cy="53557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5391"/>
            <a:ext cx="12192000" cy="19829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875391"/>
            <a:ext cx="12192000" cy="19829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90" b="30620"/>
          <a:stretch>
            <a:fillRect/>
          </a:stretch>
        </p:blipFill>
        <p:spPr>
          <a:xfrm>
            <a:off x="0" y="0"/>
            <a:ext cx="5950857" cy="53557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65754" y="3602063"/>
            <a:ext cx="2826246" cy="327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75917" y="13674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solidFill>
                  <a:srgbClr val="2548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季度工作概述</a:t>
            </a:r>
            <a:endParaRPr kumimoji="1" lang="zh-CN" altLang="en-US" sz="2800" dirty="0">
              <a:solidFill>
                <a:srgbClr val="2548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75917" y="13674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solidFill>
                  <a:srgbClr val="2548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季度工作概述</a:t>
            </a:r>
            <a:endParaRPr kumimoji="1" lang="zh-CN" altLang="en-US" sz="2800" dirty="0">
              <a:solidFill>
                <a:srgbClr val="2548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75917" y="13674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solidFill>
                  <a:srgbClr val="2548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季度工作概述</a:t>
            </a:r>
            <a:endParaRPr kumimoji="1" lang="zh-CN" altLang="en-US" sz="2800" dirty="0">
              <a:solidFill>
                <a:srgbClr val="2548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75917" y="13674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solidFill>
                  <a:srgbClr val="25482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季度工作概述</a:t>
            </a:r>
            <a:endParaRPr kumimoji="1" lang="zh-CN" altLang="en-US" sz="2800" dirty="0">
              <a:solidFill>
                <a:srgbClr val="254822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875391"/>
            <a:ext cx="12192000" cy="19829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90" b="30620"/>
          <a:stretch>
            <a:fillRect/>
          </a:stretch>
        </p:blipFill>
        <p:spPr>
          <a:xfrm>
            <a:off x="0" y="0"/>
            <a:ext cx="5950857" cy="53557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65754" y="3602063"/>
            <a:ext cx="2826246" cy="327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6115"/>
            <a:ext cx="10515600" cy="578304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798287"/>
            <a:ext cx="12192000" cy="605971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19B1-DF7A-40EA-A320-33CB4D5A2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F2157-DE24-4D9F-9283-D56E55F199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20C1-BAD6-4D58-AE80-8DD50CFBEC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77DF-772A-4C29-9226-5F8E61AFBB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2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1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9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4" Type="http://schemas.openxmlformats.org/officeDocument/2006/relationships/theme" Target="../theme/theme2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tags" Target="../tags/tag1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784225" y="2598420"/>
            <a:ext cx="109721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ca-ES" altLang="en-US" sz="5400" b="1"/>
              <a:t>Presentació Fulls de càlcul</a:t>
            </a:r>
            <a:endParaRPr lang="ca-ES" altLang="en-US" sz="4800" b="1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5083810" y="6119495"/>
            <a:ext cx="2372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ca-ES" altLang="en-US"/>
              <a:t>Hugo Barceló</a:t>
            </a:r>
            <a:endParaRPr lang="ca-E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ca-ES" altLang="en-US"/>
              <a:t>PDF</a:t>
            </a:r>
            <a:endParaRPr lang="ca-E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19425" y="1825625"/>
            <a:ext cx="615188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ca-ES" altLang="en-US"/>
              <a:t>Factura</a:t>
            </a:r>
            <a:endParaRPr lang="ca-ES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5690" y="2548255"/>
            <a:ext cx="10039350" cy="29051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ca-ES" altLang="en-US"/>
              <a:t>AVATAR</a:t>
            </a:r>
            <a:endParaRPr lang="ca-E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exercici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3385" y="0"/>
            <a:ext cx="6858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ca-ES" altLang="en-US"/>
              <a:t>PODCAST</a:t>
            </a:r>
            <a:endParaRPr lang="ca-E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GRABACIÓ Hugo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710815" y="3738245"/>
            <a:ext cx="619125" cy="6191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980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ca-ES" altLang="en-US"/>
              <a:t>VIDEO-TUTORIAL</a:t>
            </a:r>
            <a:endParaRPr lang="ca-ES" altLang="en-US"/>
          </a:p>
        </p:txBody>
      </p:sp>
      <p:pic>
        <p:nvPicPr>
          <p:cNvPr id="5" name="Storytelling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ca-ES" altLang="en-US"/>
              <a:t>Taula</a:t>
            </a:r>
            <a:endParaRPr lang="ca-ES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1492250" y="1215390"/>
          <a:ext cx="8909685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9895"/>
                <a:gridCol w="2969895"/>
                <a:gridCol w="296989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Drive</a:t>
                      </a:r>
                      <a:endParaRPr lang="ca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Zoho</a:t>
                      </a:r>
                      <a:endParaRPr lang="ca-ES" altLang="en-US"/>
                    </a:p>
                  </a:txBody>
                  <a:tcPr/>
                </a:tc>
              </a:tr>
              <a:tr h="4480560"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Funcionalitats</a:t>
                      </a:r>
                      <a:endParaRPr lang="ca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800"/>
                        <a:t>API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Acceso móvil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Acceso sin conexión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Alertas y notificaciones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Almacenamiento de documentos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Almacenamiento seguro de datos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Arrastrar y soltar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Autorizaciones basadas en roles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Biblioteca de contenidos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Búsqueda de texto completo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Búsqueda/filtro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Captura de documentos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Cifrado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Compatibilidad multidispositivo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Control de versiones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Control/acceso remoto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Controles o permisos de acceso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Copia de seguridad automática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Edición en tiempo real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Gestión de almacenamiento de datos</a:t>
                      </a:r>
                      <a:endParaRPr lang="en-US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800"/>
                        <a:t>Acceso móvil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Acceso sin conexión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Alertas y notificaciones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Almacenamiento de documentos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Almacenamiento seguro de datos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Archivo y conservación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Arrastrar y soltar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Autenticación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Autenticación de dos factores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Autorizaciones basadas en roles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Biblioteca de contenidos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Búsqueda de texto completo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Búsqueda/filtro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Captura de documentos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Cifrado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Clasificación de documentos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Comentarios/notas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Conexión segura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Conforme con HIPAA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Control de versiones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Control/acceso remoto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Controles o permisos de acceso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Conversión de archivos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Copia de seguridad automática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Copia de seguridad y recuperación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Creación de informes históricos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Creación de informes y estadísticas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Creación de marca personalizable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Edición en tiempo real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Etiquetado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Firma electrónica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Gestión de almacenamiento de datos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Gestión de archivos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Gestión de auditorías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Gestión de contenidos</a:t>
                      </a:r>
                      <a:endParaRPr lang="en-US" sz="800"/>
                    </a:p>
                    <a:p>
                      <a:pPr>
                        <a:buNone/>
                      </a:pPr>
                      <a:r>
                        <a:rPr lang="en-US" sz="800"/>
                        <a:t>Gestión de contraseñas</a:t>
                      </a:r>
                      <a:endParaRPr lang="en-US" sz="8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Almacenament gratuït </a:t>
                      </a:r>
                      <a:endParaRPr lang="ca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5GB</a:t>
                      </a:r>
                      <a:endParaRPr lang="ca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15GB</a:t>
                      </a:r>
                      <a:endParaRPr lang="ca-ES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Preu</a:t>
                      </a:r>
                      <a:endParaRPr lang="ca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a partir de 6€/mes</a:t>
                      </a:r>
                      <a:endParaRPr lang="ca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a partir de 3€/mes</a:t>
                      </a:r>
                      <a:endParaRPr lang="ca-ES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ca-ES" altLang="en-US"/>
              <a:t>Gràfic de barres</a:t>
            </a:r>
            <a:endParaRPr lang="ca-ES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365" y="1825625"/>
            <a:ext cx="2523490" cy="4351655"/>
          </a:xfrm>
        </p:spPr>
        <p:txBody>
          <a:bodyPr/>
          <a:p>
            <a:pPr marL="0" indent="0">
              <a:buNone/>
            </a:pPr>
            <a:r>
              <a:rPr lang="ca-ES" altLang="en-US"/>
              <a:t>Xuxes</a:t>
            </a:r>
            <a:endParaRPr lang="ca-ES" altLang="en-US"/>
          </a:p>
          <a:p>
            <a:pPr marL="0" indent="0">
              <a:buNone/>
            </a:pPr>
            <a:r>
              <a:rPr lang="ca-ES" altLang="en-US"/>
              <a:t>1. Maduixes</a:t>
            </a:r>
            <a:endParaRPr lang="ca-ES" altLang="en-US"/>
          </a:p>
          <a:p>
            <a:pPr marL="0" indent="0">
              <a:buNone/>
            </a:pPr>
            <a:r>
              <a:rPr lang="ca-ES" altLang="en-US"/>
              <a:t>2. Dents</a:t>
            </a:r>
            <a:endParaRPr lang="ca-ES" altLang="en-US"/>
          </a:p>
          <a:p>
            <a:pPr marL="0" indent="0">
              <a:buNone/>
            </a:pPr>
            <a:r>
              <a:rPr lang="ca-ES" altLang="en-US"/>
              <a:t>3. Coca-colas</a:t>
            </a:r>
            <a:endParaRPr lang="ca-ES" altLang="en-US"/>
          </a:p>
          <a:p>
            <a:pPr marL="0" indent="0">
              <a:buNone/>
            </a:pPr>
            <a:r>
              <a:rPr lang="ca-ES" altLang="en-US"/>
              <a:t>4. Tauró</a:t>
            </a:r>
            <a:endParaRPr lang="ca-ES" altLang="en-US"/>
          </a:p>
          <a:p>
            <a:pPr marL="0" indent="0">
              <a:buNone/>
            </a:pPr>
            <a:r>
              <a:rPr lang="ca-ES" altLang="en-US"/>
              <a:t>5. Meló</a:t>
            </a:r>
            <a:endParaRPr lang="ca-E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6892290" y="1952625"/>
            <a:ext cx="252349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a-ES" altLang="en-US"/>
              <a:t>Galetes</a:t>
            </a:r>
            <a:endParaRPr lang="ca-ES" altLang="en-US"/>
          </a:p>
          <a:p>
            <a:pPr marL="0" indent="0">
              <a:buNone/>
            </a:pPr>
            <a:r>
              <a:rPr lang="ca-ES" altLang="en-US"/>
              <a:t>1. Chips-Ahoy</a:t>
            </a:r>
            <a:endParaRPr lang="ca-ES" altLang="en-US"/>
          </a:p>
          <a:p>
            <a:pPr marL="0" indent="0">
              <a:buNone/>
            </a:pPr>
            <a:r>
              <a:rPr lang="ca-ES" altLang="en-US"/>
              <a:t>2. Oreo</a:t>
            </a:r>
            <a:endParaRPr lang="ca-ES" altLang="en-US"/>
          </a:p>
          <a:p>
            <a:pPr marL="0" indent="0">
              <a:buNone/>
            </a:pPr>
            <a:r>
              <a:rPr lang="ca-ES" altLang="en-US"/>
              <a:t>3. Lotus</a:t>
            </a:r>
            <a:endParaRPr lang="ca-ES" altLang="en-US"/>
          </a:p>
          <a:p>
            <a:pPr marL="0" indent="0">
              <a:buNone/>
            </a:pPr>
            <a:r>
              <a:rPr lang="ca-ES" altLang="en-US"/>
              <a:t>4. Tosca-Rica</a:t>
            </a:r>
            <a:endParaRPr lang="ca-ES" altLang="en-US"/>
          </a:p>
          <a:p>
            <a:pPr marL="0" indent="0">
              <a:buNone/>
            </a:pPr>
            <a:r>
              <a:rPr lang="ca-ES" altLang="en-US"/>
              <a:t>5. Maria</a:t>
            </a:r>
            <a:endParaRPr lang="ca-E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千图网海量PPT模板www.58pic.com">
  <a:themeElements>
    <a:clrScheme name="自定义 31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CAA5B"/>
      </a:accent1>
      <a:accent2>
        <a:srgbClr val="BDAA63"/>
      </a:accent2>
      <a:accent3>
        <a:srgbClr val="C7D959"/>
      </a:accent3>
      <a:accent4>
        <a:srgbClr val="8CAA5B"/>
      </a:accent4>
      <a:accent5>
        <a:srgbClr val="BDAA63"/>
      </a:accent5>
      <a:accent6>
        <a:srgbClr val="C7D959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1566</Words>
  <Application>WPS Presentation</Application>
  <PresentationFormat>宽屏</PresentationFormat>
  <Paragraphs>128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SimSun</vt:lpstr>
      <vt:lpstr>Wingdings</vt:lpstr>
      <vt:lpstr>Lato Regular</vt:lpstr>
      <vt:lpstr>Liberation Mono</vt:lpstr>
      <vt:lpstr>Microsoft YaHei</vt:lpstr>
      <vt:lpstr>Arial Unicode MS</vt:lpstr>
      <vt:lpstr>Office Theme</vt:lpstr>
      <vt:lpstr>千图网海量PPT模板www.58pic.com</vt:lpstr>
      <vt:lpstr>PowerPoint 演示文稿</vt:lpstr>
      <vt:lpstr>PDF</vt:lpstr>
      <vt:lpstr>Factura</vt:lpstr>
      <vt:lpstr>AVATAR</vt:lpstr>
      <vt:lpstr>PODCAST</vt:lpstr>
      <vt:lpstr>VIDEO-TUTORIAL</vt:lpstr>
      <vt:lpstr>Taula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lfjt</dc:creator>
  <cp:lastModifiedBy>Cicles</cp:lastModifiedBy>
  <cp:revision>9</cp:revision>
  <dcterms:created xsi:type="dcterms:W3CDTF">2018-08-16T02:06:00Z</dcterms:created>
  <dcterms:modified xsi:type="dcterms:W3CDTF">2024-05-13T08:26:21Z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1033-12.2.0.16909</vt:lpwstr>
  </property>
  <property fmtid="{D5CDD505-2E9C-101B-9397-08002B2CF9AE}" pid="3" name="ICV">
    <vt:lpwstr>B5089976BFC741C493C4D4214ACC5AE1_11</vt:lpwstr>
  </property>
</Properties>
</file>